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27B0-74F9-4A54-86A9-6FF41E3738BE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46FD-2B3F-43A1-830A-5EEFF11B0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-914400" y="0"/>
            <a:ext cx="7162800" cy="1143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138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5486400"/>
            <a:ext cx="7239000" cy="13716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Kgb</a:t>
            </a: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Av‡Qv</a:t>
            </a: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?</a:t>
            </a:r>
            <a:endParaRPr lang="en-US" sz="400" dirty="0" smtClean="0">
              <a:solidFill>
                <a:srgbClr val="C00000"/>
              </a:solidFill>
            </a:endParaRPr>
          </a:p>
          <a:p>
            <a:pPr algn="ctr"/>
            <a:endParaRPr lang="en-US" sz="800" dirty="0"/>
          </a:p>
        </p:txBody>
      </p:sp>
      <p:pic>
        <p:nvPicPr>
          <p:cNvPr id="1026" name="Picture 2" descr="F:\Download_VII\Vairty\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95400"/>
            <a:ext cx="5665668" cy="3938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Alternate Process 3"/>
          <p:cNvSpPr/>
          <p:nvPr/>
        </p:nvSpPr>
        <p:spPr>
          <a:xfrm>
            <a:off x="3352800" y="0"/>
            <a:ext cx="5181600" cy="9144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wbqgvejx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 smtClean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0" y="1066800"/>
            <a:ext cx="7924800" cy="9144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ek©vwU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†m±‡ii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gv_v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cÖ_‡g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gvwU‡Z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¯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219200" y="2209800"/>
            <a:ext cx="7924800" cy="9144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gvKv©i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0" y="3352800"/>
            <a:ext cx="8153400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cv‡ki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evov‡bv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AwZµg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838200" y="4495800"/>
            <a:ext cx="7924800" cy="914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4|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WvKvi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90 †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m‡K‡Ûi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wfZi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0" y="5638800"/>
            <a:ext cx="7924800" cy="914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5|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Uc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Av½yj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cPv‡bv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ound Diagonal Corner Rectangle 3"/>
          <p:cNvSpPr/>
          <p:nvPr/>
        </p:nvSpPr>
        <p:spPr>
          <a:xfrm>
            <a:off x="228600" y="304800"/>
            <a:ext cx="7924800" cy="914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6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`¯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Ívbv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Møvfm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990600" y="1447800"/>
            <a:ext cx="7924800" cy="914400"/>
          </a:xfrm>
          <a:prstGeom prst="round2DiagRect">
            <a:avLst>
              <a:gd name="adj1" fmla="val 18046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 k³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aivi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cvDWvi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304800" y="2590800"/>
            <a:ext cx="5943600" cy="11430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3wU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914400" y="3810000"/>
            <a:ext cx="3733800" cy="1143000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my&amp;Bs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5181600" y="4343400"/>
            <a:ext cx="3124200" cy="1371600"/>
          </a:xfrm>
          <a:prstGeom prst="snip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UvY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914400" y="5486400"/>
            <a:ext cx="4114800" cy="1066800"/>
          </a:xfrm>
          <a:prstGeom prst="snip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b‡ÿc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533400" y="228600"/>
            <a:ext cx="8153400" cy="1219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wbqgvejx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1219200" y="1676400"/>
            <a:ext cx="7924800" cy="9906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e„‡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†_‡K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78486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wcQ‡bi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sp>
        <p:nvSpPr>
          <p:cNvPr id="7" name="Bevel 6"/>
          <p:cNvSpPr/>
          <p:nvPr/>
        </p:nvSpPr>
        <p:spPr>
          <a:xfrm>
            <a:off x="1219200" y="4114800"/>
            <a:ext cx="7924800" cy="914400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PvKwZwU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†m±‡ii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wfZ‡i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0" y="5562600"/>
            <a:ext cx="7848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4| 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WvKvi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90 †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m‡K‡Ûi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wfZi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0" y="457200"/>
            <a:ext cx="815340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PvKwZwU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k~‡b¨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†_‡K 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1219200" y="1600200"/>
            <a:ext cx="7924800" cy="99060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PZzw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`©‡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jvnvi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wis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0" y="2743200"/>
            <a:ext cx="7848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e„‡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evB‡ii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9218" name="Picture 2" descr="F:\Download_VII\Throw Event\gh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" y="3886200"/>
            <a:ext cx="4800601" cy="28441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Left Arrow 6"/>
          <p:cNvSpPr/>
          <p:nvPr/>
        </p:nvSpPr>
        <p:spPr>
          <a:xfrm>
            <a:off x="3886200" y="5486400"/>
            <a:ext cx="3352800" cy="3810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5638800" y="4953000"/>
            <a:ext cx="3276600" cy="12954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8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m±i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Download_VII\Vairty\ZZ`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iamond 3"/>
          <p:cNvSpPr/>
          <p:nvPr/>
        </p:nvSpPr>
        <p:spPr>
          <a:xfrm>
            <a:off x="762000" y="152400"/>
            <a:ext cx="8077200" cy="14478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62000" y="1752600"/>
            <a:ext cx="8382000" cy="129540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†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MvjK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wbqgvejx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0" y="3429000"/>
            <a:ext cx="8382000" cy="12954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762000" y="5029200"/>
            <a:ext cx="8382000" cy="12954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Qvovi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Download_VII\Vairty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Isosceles Triangle 3"/>
          <p:cNvSpPr/>
          <p:nvPr/>
        </p:nvSpPr>
        <p:spPr>
          <a:xfrm>
            <a:off x="1524000" y="0"/>
            <a:ext cx="3962400" cy="23622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5" name="Picture 4" descr="h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33400"/>
            <a:ext cx="2619375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 Diagonal Corner Rectangle 5"/>
          <p:cNvSpPr/>
          <p:nvPr/>
        </p:nvSpPr>
        <p:spPr>
          <a:xfrm>
            <a:off x="457200" y="3200400"/>
            <a:ext cx="8382000" cy="213360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MvjK,ek©v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aivi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co‡e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wjL‡e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Oval 4"/>
          <p:cNvSpPr/>
          <p:nvPr/>
        </p:nvSpPr>
        <p:spPr>
          <a:xfrm>
            <a:off x="381000" y="0"/>
            <a:ext cx="8229600" cy="1600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¨</a:t>
            </a:r>
          </a:p>
          <a:p>
            <a:pPr algn="ctr"/>
            <a:r>
              <a:rPr lang="en-US" sz="4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2" name="Picture 2" descr="F:\Download_VII\Throw Event\eree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6858000" cy="4647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Snip Same Side Corner Rectangle 2"/>
          <p:cNvSpPr/>
          <p:nvPr/>
        </p:nvSpPr>
        <p:spPr>
          <a:xfrm>
            <a:off x="152400" y="228600"/>
            <a:ext cx="5638800" cy="1143000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4648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AvjgMxi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nv‡mb</a:t>
            </a:r>
            <a:endParaRPr lang="en-US" sz="4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2743200"/>
            <a:ext cx="34290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pic>
        <p:nvPicPr>
          <p:cNvPr id="7" name="Content Placeholder 8" descr="DSC017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0"/>
            <a:ext cx="2895600" cy="2647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Horizontal Scroll 8"/>
          <p:cNvSpPr/>
          <p:nvPr/>
        </p:nvSpPr>
        <p:spPr>
          <a:xfrm>
            <a:off x="609600" y="5334000"/>
            <a:ext cx="8001000" cy="12192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jvjevM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g‡Wj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0" name="Flowchart: Direct Access Storage 9"/>
          <p:cNvSpPr/>
          <p:nvPr/>
        </p:nvSpPr>
        <p:spPr>
          <a:xfrm>
            <a:off x="1295400" y="3657600"/>
            <a:ext cx="7315200" cy="1676400"/>
          </a:xfrm>
          <a:prstGeom prst="flowChartMagneticDru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1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8g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524000" y="304800"/>
            <a:ext cx="60198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pic>
        <p:nvPicPr>
          <p:cNvPr id="3074" name="Picture 2" descr="F:\Download_VII\Throw Event\javel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7" y="904875"/>
            <a:ext cx="2481072" cy="2536952"/>
          </a:xfrm>
          <a:prstGeom prst="rect">
            <a:avLst/>
          </a:prstGeom>
          <a:noFill/>
        </p:spPr>
      </p:pic>
      <p:pic>
        <p:nvPicPr>
          <p:cNvPr id="3075" name="Picture 3" descr="F:\Download_VII\Throw Event\shotpu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914400"/>
            <a:ext cx="2514600" cy="2514600"/>
          </a:xfrm>
          <a:prstGeom prst="rect">
            <a:avLst/>
          </a:prstGeom>
          <a:noFill/>
        </p:spPr>
      </p:pic>
      <p:pic>
        <p:nvPicPr>
          <p:cNvPr id="3076" name="Picture 4" descr="F:\Download_VII\Throw Event\disc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838200"/>
            <a:ext cx="2514600" cy="2514600"/>
          </a:xfrm>
          <a:prstGeom prst="rect">
            <a:avLst/>
          </a:prstGeom>
          <a:noFill/>
        </p:spPr>
      </p:pic>
      <p:pic>
        <p:nvPicPr>
          <p:cNvPr id="3077" name="Picture 5" descr="F:\Download_VII\Throw Event\javel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524000"/>
            <a:ext cx="3204428" cy="3276600"/>
          </a:xfrm>
          <a:prstGeom prst="rect">
            <a:avLst/>
          </a:prstGeom>
          <a:noFill/>
        </p:spPr>
      </p:pic>
      <p:pic>
        <p:nvPicPr>
          <p:cNvPr id="3078" name="Picture 6" descr="F:\Download_VII\Throw Event\shotpu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828800"/>
            <a:ext cx="29718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ounded Rectangle 11"/>
          <p:cNvSpPr/>
          <p:nvPr/>
        </p:nvSpPr>
        <p:spPr>
          <a:xfrm>
            <a:off x="304800" y="3200400"/>
            <a:ext cx="28194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PvKwZ</a:t>
            </a:r>
            <a:endParaRPr lang="en-US" sz="48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667000" y="4572000"/>
            <a:ext cx="3124200" cy="17526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ek©v</a:t>
            </a:r>
            <a:endParaRPr lang="en-US" sz="48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Snip Single Corner Rectangle 13"/>
          <p:cNvSpPr/>
          <p:nvPr/>
        </p:nvSpPr>
        <p:spPr>
          <a:xfrm>
            <a:off x="6553200" y="4495800"/>
            <a:ext cx="2209800" cy="914400"/>
          </a:xfrm>
          <a:prstGeom prst="snip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MvjK</a:t>
            </a:r>
            <a:endParaRPr lang="en-US" sz="44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9916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Snip Single Corner Rectangle 5"/>
          <p:cNvSpPr/>
          <p:nvPr/>
        </p:nvSpPr>
        <p:spPr>
          <a:xfrm>
            <a:off x="1828800" y="152400"/>
            <a:ext cx="4800600" cy="609600"/>
          </a:xfrm>
          <a:prstGeom prst="snip1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cv”Q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0" y="3429000"/>
            <a:ext cx="2590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MvjK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wb‡ÿc</a:t>
            </a: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00800" y="3962400"/>
            <a:ext cx="27432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wb‡ÿc</a:t>
            </a:r>
            <a:endParaRPr lang="en-US" sz="36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5867400"/>
            <a:ext cx="2895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wb‡ÿc</a:t>
            </a:r>
            <a:endParaRPr lang="en-US" sz="40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8" name="Picture 2" descr="F:\Download_VII\Throw Event\jyh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3657600" cy="25468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 descr="F:\Download_VII\Throw Event\javel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19200"/>
            <a:ext cx="3705225" cy="2711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0" name="Picture 4" descr="F:\Download_VII\Throw Event\ok9uy8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114800"/>
            <a:ext cx="4122294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Plaque 2"/>
          <p:cNvSpPr/>
          <p:nvPr/>
        </p:nvSpPr>
        <p:spPr>
          <a:xfrm>
            <a:off x="1143000" y="228600"/>
            <a:ext cx="5410200" cy="1143000"/>
          </a:xfrm>
          <a:prstGeom prst="plaqu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9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96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457200" y="1447800"/>
            <a:ext cx="8229600" cy="106680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...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0" y="2514600"/>
            <a:ext cx="6553200" cy="1600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MvjK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95400" y="3810000"/>
            <a:ext cx="6553200" cy="15240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362200" y="5257800"/>
            <a:ext cx="6477000" cy="1600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PvKwZ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lowchart: Alternate Process 3"/>
          <p:cNvSpPr/>
          <p:nvPr/>
        </p:nvSpPr>
        <p:spPr>
          <a:xfrm>
            <a:off x="1600200" y="228600"/>
            <a:ext cx="7239000" cy="1066800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Kv‡U©i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F:\Download_VII\Throw Event\Layout-of-a-shot-put-circ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1524000"/>
            <a:ext cx="4610100" cy="49647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Oval 4"/>
          <p:cNvSpPr/>
          <p:nvPr/>
        </p:nvSpPr>
        <p:spPr>
          <a:xfrm>
            <a:off x="6019800" y="5410200"/>
            <a:ext cx="3124200" cy="14478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MvjK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,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6" name="Picture 2" descr="F:\Download_VII\Throw Event\dcf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81000"/>
            <a:ext cx="3810000" cy="624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Left Arrow 3"/>
          <p:cNvSpPr/>
          <p:nvPr/>
        </p:nvSpPr>
        <p:spPr>
          <a:xfrm>
            <a:off x="4876800" y="2514600"/>
            <a:ext cx="3886200" cy="22860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Bevel 2"/>
          <p:cNvSpPr/>
          <p:nvPr/>
        </p:nvSpPr>
        <p:spPr>
          <a:xfrm>
            <a:off x="1371600" y="228600"/>
            <a:ext cx="7086600" cy="1600200"/>
          </a:xfrm>
          <a:prstGeom prst="beve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MvjK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wbqgvejx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362200"/>
            <a:ext cx="8305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MvjKwU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†m±‡ii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352800"/>
            <a:ext cx="83058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2| 8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cÖwZ‡hvwM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6wU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wb‡ÿ‡ci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4419600"/>
            <a:ext cx="83058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8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5486400"/>
            <a:ext cx="83058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e„‡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Ëi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úk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457200" y="533400"/>
            <a:ext cx="79248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5|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MvjKwU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gvwU‡Z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cov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†_‡K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524000"/>
            <a:ext cx="79248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WvKvi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90 †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m‡K‡Ûi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wfZi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wb‡ÿc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0" y="2362200"/>
            <a:ext cx="4191000" cy="990600"/>
          </a:xfrm>
          <a:prstGeom prst="round2Same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ek©v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Qvovi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3505200"/>
            <a:ext cx="5181600" cy="914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†`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Š‡o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Avmv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90800" y="4343400"/>
            <a:ext cx="5181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cvuP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†÷‡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wi`g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219200" y="5257800"/>
            <a:ext cx="5181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wb‡ÿc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05200" y="5943600"/>
            <a:ext cx="5181600" cy="9144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4| c~‡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ie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†div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495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alam</dc:creator>
  <cp:lastModifiedBy>alam</cp:lastModifiedBy>
  <cp:revision>39</cp:revision>
  <dcterms:created xsi:type="dcterms:W3CDTF">2013-10-21T13:19:55Z</dcterms:created>
  <dcterms:modified xsi:type="dcterms:W3CDTF">2014-03-17T16:32:47Z</dcterms:modified>
</cp:coreProperties>
</file>